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8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6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7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9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5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8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4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2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8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8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5BBA-3B83-DB46-BCCC-2568D0F2CF3C}" type="datetimeFigureOut">
              <a:rPr lang="nl-NL" smtClean="0"/>
              <a:t>12-05-22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EA73-37CC-CF41-A7D9-D0D9EC137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0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passe.nl/illusio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gif"/><Relationship Id="rId1" Type="http://schemas.microsoft.com/office/2007/relationships/media" Target="../media/media5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0208" y="1219200"/>
            <a:ext cx="7772400" cy="147002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10 OPTICAL ILLUSIONS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416176"/>
            <a:ext cx="6400800" cy="1752600"/>
          </a:xfrm>
        </p:spPr>
        <p:txBody>
          <a:bodyPr/>
          <a:lstStyle/>
          <a:p>
            <a:r>
              <a:rPr lang="nl-NL" dirty="0"/>
              <a:t>SLIDESHOW</a:t>
            </a:r>
          </a:p>
          <a:p>
            <a:r>
              <a:rPr lang="nl-NL" dirty="0"/>
              <a:t>PLANB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646269" y="4339427"/>
            <a:ext cx="40602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FFC000"/>
                </a:solidFill>
              </a:rPr>
              <a:t>WATCH FULL SCREEN. AUTOMATIC MODE</a:t>
            </a:r>
          </a:p>
          <a:p>
            <a:pPr algn="ctr"/>
            <a:endParaRPr lang="nl-NL">
              <a:solidFill>
                <a:srgbClr val="FFC000"/>
              </a:solidFill>
            </a:endParaRPr>
          </a:p>
          <a:p>
            <a:pPr algn="ctr"/>
            <a:endParaRPr lang="nl-NL" dirty="0">
              <a:solidFill>
                <a:srgbClr val="FFC000"/>
              </a:solidFill>
            </a:endParaRPr>
          </a:p>
          <a:p>
            <a:pPr algn="ctr"/>
            <a:endParaRPr lang="nl-NL" sz="1400" dirty="0">
              <a:solidFill>
                <a:schemeClr val="bg1"/>
              </a:solidFill>
            </a:endParaRPr>
          </a:p>
          <a:p>
            <a:pPr algn="ctr"/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corresponding blog here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daphne@depasse.nl</a:t>
            </a:r>
          </a:p>
        </p:txBody>
      </p:sp>
    </p:spTree>
    <p:extLst>
      <p:ext uri="{BB962C8B-B14F-4D97-AF65-F5344CB8AC3E}">
        <p14:creationId xmlns:p14="http://schemas.microsoft.com/office/powerpoint/2010/main" val="38066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o-OPTICAL-ILLUSIONS-5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33" r="-53833"/>
          <a:stretch>
            <a:fillRect/>
          </a:stretch>
        </p:blipFill>
        <p:spPr>
          <a:xfrm>
            <a:off x="-1601182" y="274638"/>
            <a:ext cx="11585335" cy="6371612"/>
          </a:xfrm>
        </p:spPr>
      </p:pic>
    </p:spTree>
    <p:extLst>
      <p:ext uri="{BB962C8B-B14F-4D97-AF65-F5344CB8AC3E}">
        <p14:creationId xmlns:p14="http://schemas.microsoft.com/office/powerpoint/2010/main" val="23872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harlie Chaplin Mask - Optical Illuss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615" y="274638"/>
            <a:ext cx="8206154" cy="6155155"/>
          </a:xfrm>
        </p:spPr>
      </p:pic>
    </p:spTree>
    <p:extLst>
      <p:ext uri="{BB962C8B-B14F-4D97-AF65-F5344CB8AC3E}">
        <p14:creationId xmlns:p14="http://schemas.microsoft.com/office/powerpoint/2010/main" val="8610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RDxK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973" y="1105024"/>
            <a:ext cx="8483827" cy="47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ZRhSWd5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539" y="274638"/>
            <a:ext cx="6193692" cy="6193692"/>
          </a:xfrm>
        </p:spPr>
      </p:pic>
    </p:spTree>
    <p:extLst>
      <p:ext uri="{BB962C8B-B14F-4D97-AF65-F5344CB8AC3E}">
        <p14:creationId xmlns:p14="http://schemas.microsoft.com/office/powerpoint/2010/main" val="3996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W0ya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152" y="2201985"/>
            <a:ext cx="7280031" cy="3822578"/>
          </a:xfrm>
        </p:spPr>
      </p:pic>
    </p:spTree>
    <p:extLst>
      <p:ext uri="{BB962C8B-B14F-4D97-AF65-F5344CB8AC3E}">
        <p14:creationId xmlns:p14="http://schemas.microsoft.com/office/powerpoint/2010/main" val="188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gJtb1Qg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615" y="966970"/>
            <a:ext cx="6838462" cy="5129298"/>
          </a:xfrm>
        </p:spPr>
      </p:pic>
    </p:spTree>
    <p:extLst>
      <p:ext uri="{BB962C8B-B14F-4D97-AF65-F5344CB8AC3E}">
        <p14:creationId xmlns:p14="http://schemas.microsoft.com/office/powerpoint/2010/main" val="34501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1245402132_optical_illusion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923" y="927904"/>
            <a:ext cx="6721231" cy="5041366"/>
          </a:xfrm>
        </p:spPr>
      </p:pic>
    </p:spTree>
    <p:extLst>
      <p:ext uri="{BB962C8B-B14F-4D97-AF65-F5344CB8AC3E}">
        <p14:creationId xmlns:p14="http://schemas.microsoft.com/office/powerpoint/2010/main" val="15360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o-OPTICAL-ILLUSIONS-570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12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8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o-OPTICAL-ILLUSIONS-570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5972"/>
          <a:stretch>
            <a:fillRect/>
          </a:stretch>
        </p:blipFill>
        <p:spPr>
          <a:xfrm>
            <a:off x="457200" y="1417638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40328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o-OPTICAL-ILLUSIONS-570 (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" b="16722"/>
          <a:stretch>
            <a:fillRect/>
          </a:stretch>
        </p:blipFill>
        <p:spPr>
          <a:xfrm>
            <a:off x="262015" y="1163638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35531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xmlns:p14="http://schemas.microsoft.com/office/powerpoint/2010/main" advClick="0" advTm="8000"/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21</Words>
  <Application>Microsoft Macintosh PowerPoint</Application>
  <PresentationFormat>Diavoorstelling (4:3)</PresentationFormat>
  <Paragraphs>12</Paragraphs>
  <Slides>11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10 OPTICAL ILLUSIONS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Daphne Depasse</dc:creator>
  <cp:lastModifiedBy>daphne depasse</cp:lastModifiedBy>
  <cp:revision>12</cp:revision>
  <dcterms:created xsi:type="dcterms:W3CDTF">2013-11-17T10:00:14Z</dcterms:created>
  <dcterms:modified xsi:type="dcterms:W3CDTF">2022-05-12T09:17:26Z</dcterms:modified>
</cp:coreProperties>
</file>